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21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368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204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55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4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8267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7082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527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879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1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308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384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191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71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1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900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35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4" y="2099733"/>
            <a:ext cx="10195797" cy="1984587"/>
          </a:xfrm>
        </p:spPr>
        <p:txBody>
          <a:bodyPr/>
          <a:lstStyle/>
          <a:p>
            <a:r>
              <a:rPr lang="en-US" sz="6600" b="1" dirty="0"/>
              <a:t>SE011J:</a:t>
            </a:r>
            <a:br>
              <a:rPr lang="en-US" b="1" dirty="0"/>
            </a:br>
            <a:r>
              <a:rPr lang="en-US" sz="4400" dirty="0"/>
              <a:t>Software Design Patterns </a:t>
            </a:r>
            <a:r>
              <a:rPr lang="en-US" sz="4400"/>
              <a:t>In Java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4" y="4740804"/>
            <a:ext cx="8825658" cy="861420"/>
          </a:xfrm>
        </p:spPr>
        <p:txBody>
          <a:bodyPr/>
          <a:lstStyle/>
          <a:p>
            <a:r>
              <a:rPr lang="en-US" dirty="0" err="1"/>
              <a:t>C.K.Leng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42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Class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Training Duration: </a:t>
            </a:r>
            <a:r>
              <a:rPr lang="en-US" i="1" dirty="0"/>
              <a:t>Days</a:t>
            </a:r>
          </a:p>
          <a:p>
            <a:r>
              <a:rPr lang="en-US" dirty="0"/>
              <a:t>Training Hour: </a:t>
            </a:r>
            <a:r>
              <a:rPr lang="en-US" i="1" dirty="0"/>
              <a:t>9am ~ 5pm</a:t>
            </a:r>
          </a:p>
          <a:p>
            <a:r>
              <a:rPr lang="en-US" dirty="0"/>
              <a:t>Short Breaks:</a:t>
            </a:r>
          </a:p>
          <a:p>
            <a:pPr lvl="1"/>
            <a:r>
              <a:rPr lang="en-US" dirty="0"/>
              <a:t>Morning: </a:t>
            </a:r>
            <a:r>
              <a:rPr lang="en-US" i="1" dirty="0"/>
              <a:t>10:30am~10:45am</a:t>
            </a:r>
          </a:p>
          <a:p>
            <a:pPr lvl="1"/>
            <a:r>
              <a:rPr lang="en-US" dirty="0"/>
              <a:t>Afternoon: </a:t>
            </a:r>
            <a:r>
              <a:rPr lang="en-US" i="1" dirty="0"/>
              <a:t>3:30pm~3:45pm</a:t>
            </a:r>
          </a:p>
          <a:p>
            <a:r>
              <a:rPr lang="en-MY" dirty="0"/>
              <a:t>Lunch Break: </a:t>
            </a:r>
            <a:r>
              <a:rPr lang="en-MY" i="1" dirty="0"/>
              <a:t>12:30pm~1:30pm (Friday 2:30pm)</a:t>
            </a:r>
          </a:p>
        </p:txBody>
      </p:sp>
    </p:spTree>
    <p:extLst>
      <p:ext uri="{BB962C8B-B14F-4D97-AF65-F5344CB8AC3E}">
        <p14:creationId xmlns:p14="http://schemas.microsoft.com/office/powerpoint/2010/main" val="2028954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Instructor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LENG Chee Kong</a:t>
            </a:r>
          </a:p>
          <a:p>
            <a:r>
              <a:rPr lang="en-US" dirty="0"/>
              <a:t>ckleng1964@gmail.com</a:t>
            </a:r>
          </a:p>
          <a:p>
            <a:r>
              <a:rPr lang="en-US" dirty="0"/>
              <a:t>019-21333329</a:t>
            </a:r>
          </a:p>
          <a:p>
            <a:r>
              <a:rPr lang="en-US" dirty="0"/>
              <a:t>https://my.linkedin.com/in/chee-kong-leng/en-us</a:t>
            </a:r>
          </a:p>
        </p:txBody>
      </p:sp>
    </p:spTree>
    <p:extLst>
      <p:ext uri="{BB962C8B-B14F-4D97-AF65-F5344CB8AC3E}">
        <p14:creationId xmlns:p14="http://schemas.microsoft.com/office/powerpoint/2010/main" val="17509397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99</TotalTime>
  <Words>72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Ion Boardroom</vt:lpstr>
      <vt:lpstr>SE011J: Software Design Patterns In Java</vt:lpstr>
      <vt:lpstr>Class Schedule</vt:lpstr>
      <vt:lpstr>Your Instructor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Essential</dc:title>
  <dc:creator>Windows User</dc:creator>
  <cp:lastModifiedBy>FNU LNU</cp:lastModifiedBy>
  <cp:revision>38</cp:revision>
  <dcterms:created xsi:type="dcterms:W3CDTF">2016-07-25T18:28:04Z</dcterms:created>
  <dcterms:modified xsi:type="dcterms:W3CDTF">2021-09-19T16:18:05Z</dcterms:modified>
</cp:coreProperties>
</file>