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195797" cy="1984587"/>
          </a:xfrm>
        </p:spPr>
        <p:txBody>
          <a:bodyPr/>
          <a:lstStyle/>
          <a:p>
            <a:r>
              <a:rPr lang="en-US" sz="6600" b="1" dirty="0"/>
              <a:t>SE011CPP:</a:t>
            </a:r>
            <a:br>
              <a:rPr lang="en-US" b="1" dirty="0"/>
            </a:br>
            <a:r>
              <a:rPr lang="en-US" sz="4400" dirty="0"/>
              <a:t>Software Design Patterns In C++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40804"/>
            <a:ext cx="8825658" cy="861420"/>
          </a:xfrm>
        </p:spPr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Duration: </a:t>
            </a:r>
            <a:r>
              <a:rPr lang="en-US" i="1" dirty="0"/>
              <a:t>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99</TotalTime>
  <Words>73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SE011CPP: Software Design Patterns In C++</vt:lpstr>
      <vt:lpstr>Class Schedule</vt:lpstr>
      <vt:lpstr>Your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37</cp:revision>
  <dcterms:created xsi:type="dcterms:W3CDTF">2016-07-25T18:28:04Z</dcterms:created>
  <dcterms:modified xsi:type="dcterms:W3CDTF">2021-09-19T16:17:01Z</dcterms:modified>
</cp:coreProperties>
</file>